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404050" cy="35999738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878" y="66"/>
      </p:cViewPr>
      <p:guideLst>
        <p:guide orient="horz" pos="11339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1B14E-B0D7-4883-B644-1257A54D2552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8498B-8BF4-4E22-A83A-F1F316B1150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41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685800"/>
            <a:ext cx="30861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9DA5243-CE1B-4274-BAA7-73DD5174F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3254"/>
            <a:ext cx="27543443" cy="771661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399852"/>
            <a:ext cx="22682835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9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9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441661"/>
            <a:ext cx="7290911" cy="307164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661"/>
            <a:ext cx="21332666" cy="307164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-27635" y="257811"/>
            <a:ext cx="32431684" cy="3187477"/>
          </a:xfrm>
        </p:spPr>
        <p:txBody>
          <a:bodyPr>
            <a:noAutofit/>
          </a:bodyPr>
          <a:lstStyle>
            <a:defPPr>
              <a:defRPr kern="1200" smtId="4294967295"/>
            </a:defPPr>
            <a:lvl1pPr marL="0" marR="0" indent="0" algn="ctr" defTabSz="3084543" rtl="0" eaLnBrk="1" fontAlgn="auto" latinLnBrk="0" hangingPunct="1">
              <a:lnSpc>
                <a:spcPct val="100000"/>
              </a:lnSpc>
              <a:spcBef>
                <a:spcPts val="1231"/>
              </a:spcBef>
              <a:spcAft>
                <a:spcPct val="0"/>
              </a:spcAft>
              <a:buClrTx/>
              <a:buSzTx/>
              <a:buFontTx/>
              <a:buNone/>
              <a:defRPr sz="4999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542272" indent="0">
              <a:buFontTx/>
              <a:buNone/>
              <a:defRPr/>
            </a:lvl2pPr>
            <a:lvl3pPr marL="3084543" indent="0">
              <a:buFontTx/>
              <a:buNone/>
              <a:defRPr/>
            </a:lvl3pPr>
            <a:lvl4pPr marL="4626815" indent="0">
              <a:buFontTx/>
              <a:buNone/>
              <a:defRPr/>
            </a:lvl4pPr>
            <a:lvl5pPr marL="6169085" indent="0">
              <a:buFontTx/>
              <a:buNone/>
              <a:defRPr/>
            </a:lvl5pPr>
          </a:lstStyle>
          <a:p>
            <a:pPr marL="0" marR="0" lvl="0" indent="0" algn="ctr" defTabSz="30845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MakeSigns.com. 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-27635" y="2911745"/>
            <a:ext cx="32431684" cy="1852928"/>
          </a:xfrm>
        </p:spPr>
        <p:txBody>
          <a:bodyPr>
            <a:noAutofit/>
          </a:bodyPr>
          <a:lstStyle>
            <a:defPPr>
              <a:defRPr kern="1200" smtId="4294967295"/>
            </a:defPPr>
            <a:lvl1pPr marL="0" marR="0" indent="0" algn="ctr" defTabSz="3084543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defRPr sz="5416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542272" indent="0">
              <a:buFontTx/>
              <a:buNone/>
              <a:defRPr/>
            </a:lvl2pPr>
            <a:lvl3pPr marL="3084543" indent="0">
              <a:buFontTx/>
              <a:buNone/>
              <a:defRPr/>
            </a:lvl3pPr>
            <a:lvl4pPr marL="4626815" indent="0">
              <a:buFontTx/>
              <a:buNone/>
              <a:defRPr/>
            </a:lvl4pPr>
            <a:lvl5pPr marL="6169085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4916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Author’s Name Here</a:t>
            </a:r>
            <a:br>
              <a:rPr lang="en-US" sz="4916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4916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n-US" sz="4916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Name Here</a:t>
            </a:r>
            <a:endParaRPr lang="en-US" sz="4916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3168"/>
            <a:ext cx="27543443" cy="7149948"/>
          </a:xfrm>
        </p:spPr>
        <p:txBody>
          <a:bodyPr anchor="t"/>
          <a:lstStyle>
            <a:lvl1pPr algn="l">
              <a:defRPr sz="15747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58227"/>
            <a:ext cx="27543443" cy="7874940"/>
          </a:xfrm>
        </p:spPr>
        <p:txBody>
          <a:bodyPr anchor="b"/>
          <a:lstStyle>
            <a:lvl1pPr marL="0" indent="0">
              <a:buNone/>
              <a:defRPr sz="7915">
                <a:solidFill>
                  <a:schemeClr val="tx1">
                    <a:tint val="75000"/>
                  </a:schemeClr>
                </a:solidFill>
              </a:defRPr>
            </a:lvl1pPr>
            <a:lvl2pPr marL="1799937" indent="0">
              <a:buNone/>
              <a:defRPr sz="7082">
                <a:solidFill>
                  <a:schemeClr val="tx1">
                    <a:tint val="75000"/>
                  </a:schemeClr>
                </a:solidFill>
              </a:defRPr>
            </a:lvl2pPr>
            <a:lvl3pPr marL="3599874" indent="0">
              <a:buNone/>
              <a:defRPr sz="6332">
                <a:solidFill>
                  <a:schemeClr val="tx1">
                    <a:tint val="75000"/>
                  </a:schemeClr>
                </a:solidFill>
              </a:defRPr>
            </a:lvl3pPr>
            <a:lvl4pPr marL="5399811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4pPr>
            <a:lvl5pPr marL="7199748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5pPr>
            <a:lvl6pPr marL="8999685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6pPr>
            <a:lvl7pPr marL="10799622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7pPr>
            <a:lvl8pPr marL="12599559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8pPr>
            <a:lvl9pPr marL="14399496" indent="0">
              <a:buNone/>
              <a:defRPr sz="54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8399942"/>
            <a:ext cx="14311789" cy="23758163"/>
          </a:xfrm>
        </p:spPr>
        <p:txBody>
          <a:bodyPr/>
          <a:lstStyle>
            <a:lvl1pPr>
              <a:defRPr sz="10998"/>
            </a:lvl1pPr>
            <a:lvl2pPr>
              <a:defRPr sz="9415"/>
            </a:lvl2pPr>
            <a:lvl3pPr>
              <a:defRPr sz="7915"/>
            </a:lvl3pPr>
            <a:lvl4pPr>
              <a:defRPr sz="7082"/>
            </a:lvl4pPr>
            <a:lvl5pPr>
              <a:defRPr sz="7082"/>
            </a:lvl5pPr>
            <a:lvl6pPr>
              <a:defRPr sz="7082"/>
            </a:lvl6pPr>
            <a:lvl7pPr>
              <a:defRPr sz="7082"/>
            </a:lvl7pPr>
            <a:lvl8pPr>
              <a:defRPr sz="7082"/>
            </a:lvl8pPr>
            <a:lvl9pPr>
              <a:defRPr sz="708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8399942"/>
            <a:ext cx="14311789" cy="23758163"/>
          </a:xfrm>
        </p:spPr>
        <p:txBody>
          <a:bodyPr/>
          <a:lstStyle>
            <a:lvl1pPr>
              <a:defRPr sz="10998"/>
            </a:lvl1pPr>
            <a:lvl2pPr>
              <a:defRPr sz="9415"/>
            </a:lvl2pPr>
            <a:lvl3pPr>
              <a:defRPr sz="7915"/>
            </a:lvl3pPr>
            <a:lvl4pPr>
              <a:defRPr sz="7082"/>
            </a:lvl4pPr>
            <a:lvl5pPr>
              <a:defRPr sz="7082"/>
            </a:lvl5pPr>
            <a:lvl6pPr>
              <a:defRPr sz="7082"/>
            </a:lvl6pPr>
            <a:lvl7pPr>
              <a:defRPr sz="7082"/>
            </a:lvl7pPr>
            <a:lvl8pPr>
              <a:defRPr sz="7082"/>
            </a:lvl8pPr>
            <a:lvl9pPr>
              <a:defRPr sz="708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8278"/>
            <a:ext cx="14317416" cy="3358307"/>
          </a:xfrm>
        </p:spPr>
        <p:txBody>
          <a:bodyPr anchor="b"/>
          <a:lstStyle>
            <a:lvl1pPr marL="0" indent="0">
              <a:buNone/>
              <a:defRPr sz="9415" b="1"/>
            </a:lvl1pPr>
            <a:lvl2pPr marL="1799937" indent="0">
              <a:buNone/>
              <a:defRPr sz="7915" b="1"/>
            </a:lvl2pPr>
            <a:lvl3pPr marL="3599874" indent="0">
              <a:buNone/>
              <a:defRPr sz="7082" b="1"/>
            </a:lvl3pPr>
            <a:lvl4pPr marL="5399811" indent="0">
              <a:buNone/>
              <a:defRPr sz="6332" b="1"/>
            </a:lvl4pPr>
            <a:lvl5pPr marL="7199748" indent="0">
              <a:buNone/>
              <a:defRPr sz="6332" b="1"/>
            </a:lvl5pPr>
            <a:lvl6pPr marL="8999685" indent="0">
              <a:buNone/>
              <a:defRPr sz="6332" b="1"/>
            </a:lvl6pPr>
            <a:lvl7pPr marL="10799622" indent="0">
              <a:buNone/>
              <a:defRPr sz="6332" b="1"/>
            </a:lvl7pPr>
            <a:lvl8pPr marL="12599559" indent="0">
              <a:buNone/>
              <a:defRPr sz="6332" b="1"/>
            </a:lvl8pPr>
            <a:lvl9pPr marL="14399496" indent="0">
              <a:buNone/>
              <a:defRPr sz="633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6584"/>
            <a:ext cx="14317416" cy="20741518"/>
          </a:xfrm>
        </p:spPr>
        <p:txBody>
          <a:bodyPr/>
          <a:lstStyle>
            <a:lvl1pPr>
              <a:defRPr sz="9415"/>
            </a:lvl1pPr>
            <a:lvl2pPr>
              <a:defRPr sz="7915"/>
            </a:lvl2pPr>
            <a:lvl3pPr>
              <a:defRPr sz="7082"/>
            </a:lvl3pPr>
            <a:lvl4pPr>
              <a:defRPr sz="6332"/>
            </a:lvl4pPr>
            <a:lvl5pPr>
              <a:defRPr sz="6332"/>
            </a:lvl5pPr>
            <a:lvl6pPr>
              <a:defRPr sz="6332"/>
            </a:lvl6pPr>
            <a:lvl7pPr>
              <a:defRPr sz="6332"/>
            </a:lvl7pPr>
            <a:lvl8pPr>
              <a:defRPr sz="6332"/>
            </a:lvl8pPr>
            <a:lvl9pPr>
              <a:defRPr sz="633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8278"/>
            <a:ext cx="14323040" cy="3358307"/>
          </a:xfrm>
        </p:spPr>
        <p:txBody>
          <a:bodyPr anchor="b"/>
          <a:lstStyle>
            <a:lvl1pPr marL="0" indent="0">
              <a:buNone/>
              <a:defRPr sz="9415" b="1"/>
            </a:lvl1pPr>
            <a:lvl2pPr marL="1799937" indent="0">
              <a:buNone/>
              <a:defRPr sz="7915" b="1"/>
            </a:lvl2pPr>
            <a:lvl3pPr marL="3599874" indent="0">
              <a:buNone/>
              <a:defRPr sz="7082" b="1"/>
            </a:lvl3pPr>
            <a:lvl4pPr marL="5399811" indent="0">
              <a:buNone/>
              <a:defRPr sz="6332" b="1"/>
            </a:lvl4pPr>
            <a:lvl5pPr marL="7199748" indent="0">
              <a:buNone/>
              <a:defRPr sz="6332" b="1"/>
            </a:lvl5pPr>
            <a:lvl6pPr marL="8999685" indent="0">
              <a:buNone/>
              <a:defRPr sz="6332" b="1"/>
            </a:lvl6pPr>
            <a:lvl7pPr marL="10799622" indent="0">
              <a:buNone/>
              <a:defRPr sz="6332" b="1"/>
            </a:lvl7pPr>
            <a:lvl8pPr marL="12599559" indent="0">
              <a:buNone/>
              <a:defRPr sz="6332" b="1"/>
            </a:lvl8pPr>
            <a:lvl9pPr marL="14399496" indent="0">
              <a:buNone/>
              <a:defRPr sz="6332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6584"/>
            <a:ext cx="14323040" cy="20741518"/>
          </a:xfrm>
        </p:spPr>
        <p:txBody>
          <a:bodyPr/>
          <a:lstStyle>
            <a:lvl1pPr>
              <a:defRPr sz="9415"/>
            </a:lvl1pPr>
            <a:lvl2pPr>
              <a:defRPr sz="7915"/>
            </a:lvl2pPr>
            <a:lvl3pPr>
              <a:defRPr sz="7082"/>
            </a:lvl3pPr>
            <a:lvl4pPr>
              <a:defRPr sz="6332"/>
            </a:lvl4pPr>
            <a:lvl5pPr>
              <a:defRPr sz="6332"/>
            </a:lvl5pPr>
            <a:lvl6pPr>
              <a:defRPr sz="6332"/>
            </a:lvl6pPr>
            <a:lvl7pPr>
              <a:defRPr sz="6332"/>
            </a:lvl7pPr>
            <a:lvl8pPr>
              <a:defRPr sz="6332"/>
            </a:lvl8pPr>
            <a:lvl9pPr>
              <a:defRPr sz="6332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323"/>
            <a:ext cx="10660709" cy="6099956"/>
          </a:xfrm>
        </p:spPr>
        <p:txBody>
          <a:bodyPr anchor="b"/>
          <a:lstStyle>
            <a:lvl1pPr algn="l">
              <a:defRPr sz="7915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325"/>
            <a:ext cx="18114764" cy="30724779"/>
          </a:xfrm>
        </p:spPr>
        <p:txBody>
          <a:bodyPr/>
          <a:lstStyle>
            <a:lvl1pPr>
              <a:defRPr sz="12581"/>
            </a:lvl1pPr>
            <a:lvl2pPr>
              <a:defRPr sz="10998"/>
            </a:lvl2pPr>
            <a:lvl3pPr>
              <a:defRPr sz="9415"/>
            </a:lvl3pPr>
            <a:lvl4pPr>
              <a:defRPr sz="7915"/>
            </a:lvl4pPr>
            <a:lvl5pPr>
              <a:defRPr sz="7915"/>
            </a:lvl5pPr>
            <a:lvl6pPr>
              <a:defRPr sz="7915"/>
            </a:lvl6pPr>
            <a:lvl7pPr>
              <a:defRPr sz="7915"/>
            </a:lvl7pPr>
            <a:lvl8pPr>
              <a:defRPr sz="7915"/>
            </a:lvl8pPr>
            <a:lvl9pPr>
              <a:defRPr sz="7915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3282"/>
            <a:ext cx="10660709" cy="24624823"/>
          </a:xfrm>
        </p:spPr>
        <p:txBody>
          <a:bodyPr/>
          <a:lstStyle>
            <a:lvl1pPr marL="0" indent="0">
              <a:buNone/>
              <a:defRPr sz="5499"/>
            </a:lvl1pPr>
            <a:lvl2pPr marL="1799937" indent="0">
              <a:buNone/>
              <a:defRPr sz="4749"/>
            </a:lvl2pPr>
            <a:lvl3pPr marL="3599874" indent="0">
              <a:buNone/>
              <a:defRPr sz="3916"/>
            </a:lvl3pPr>
            <a:lvl4pPr marL="5399811" indent="0">
              <a:buNone/>
              <a:defRPr sz="3583"/>
            </a:lvl4pPr>
            <a:lvl5pPr marL="7199748" indent="0">
              <a:buNone/>
              <a:defRPr sz="3583"/>
            </a:lvl5pPr>
            <a:lvl6pPr marL="8999685" indent="0">
              <a:buNone/>
              <a:defRPr sz="3583"/>
            </a:lvl6pPr>
            <a:lvl7pPr marL="10799622" indent="0">
              <a:buNone/>
              <a:defRPr sz="3583"/>
            </a:lvl7pPr>
            <a:lvl8pPr marL="12599559" indent="0">
              <a:buNone/>
              <a:defRPr sz="3583"/>
            </a:lvl8pPr>
            <a:lvl9pPr marL="14399496" indent="0">
              <a:buNone/>
              <a:defRPr sz="3583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199817"/>
            <a:ext cx="19442430" cy="2974981"/>
          </a:xfrm>
        </p:spPr>
        <p:txBody>
          <a:bodyPr anchor="b"/>
          <a:lstStyle>
            <a:lvl1pPr algn="l">
              <a:defRPr sz="7915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6644"/>
            <a:ext cx="19442430" cy="21599843"/>
          </a:xfrm>
        </p:spPr>
        <p:txBody>
          <a:bodyPr/>
          <a:lstStyle>
            <a:lvl1pPr marL="0" indent="0">
              <a:buNone/>
              <a:defRPr sz="12581"/>
            </a:lvl1pPr>
            <a:lvl2pPr marL="1799937" indent="0">
              <a:buNone/>
              <a:defRPr sz="10998"/>
            </a:lvl2pPr>
            <a:lvl3pPr marL="3599874" indent="0">
              <a:buNone/>
              <a:defRPr sz="9415"/>
            </a:lvl3pPr>
            <a:lvl4pPr marL="5399811" indent="0">
              <a:buNone/>
              <a:defRPr sz="7915"/>
            </a:lvl4pPr>
            <a:lvl5pPr marL="7199748" indent="0">
              <a:buNone/>
              <a:defRPr sz="7915"/>
            </a:lvl5pPr>
            <a:lvl6pPr marL="8999685" indent="0">
              <a:buNone/>
              <a:defRPr sz="7915"/>
            </a:lvl6pPr>
            <a:lvl7pPr marL="10799622" indent="0">
              <a:buNone/>
              <a:defRPr sz="7915"/>
            </a:lvl7pPr>
            <a:lvl8pPr marL="12599559" indent="0">
              <a:buNone/>
              <a:defRPr sz="7915"/>
            </a:lvl8pPr>
            <a:lvl9pPr marL="14399496" indent="0">
              <a:buNone/>
              <a:defRPr sz="791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4798"/>
            <a:ext cx="19442430" cy="4224967"/>
          </a:xfrm>
        </p:spPr>
        <p:txBody>
          <a:bodyPr/>
          <a:lstStyle>
            <a:lvl1pPr marL="0" indent="0">
              <a:buNone/>
              <a:defRPr sz="5499"/>
            </a:lvl1pPr>
            <a:lvl2pPr marL="1799937" indent="0">
              <a:buNone/>
              <a:defRPr sz="4749"/>
            </a:lvl2pPr>
            <a:lvl3pPr marL="3599874" indent="0">
              <a:buNone/>
              <a:defRPr sz="3916"/>
            </a:lvl3pPr>
            <a:lvl4pPr marL="5399811" indent="0">
              <a:buNone/>
              <a:defRPr sz="3583"/>
            </a:lvl4pPr>
            <a:lvl5pPr marL="7199748" indent="0">
              <a:buNone/>
              <a:defRPr sz="3583"/>
            </a:lvl5pPr>
            <a:lvl6pPr marL="8999685" indent="0">
              <a:buNone/>
              <a:defRPr sz="3583"/>
            </a:lvl6pPr>
            <a:lvl7pPr marL="10799622" indent="0">
              <a:buNone/>
              <a:defRPr sz="3583"/>
            </a:lvl7pPr>
            <a:lvl8pPr marL="12599559" indent="0">
              <a:buNone/>
              <a:defRPr sz="3583"/>
            </a:lvl8pPr>
            <a:lvl9pPr marL="14399496" indent="0">
              <a:buNone/>
              <a:defRPr sz="3583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659"/>
            <a:ext cx="29163645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399942"/>
            <a:ext cx="29163645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33366426"/>
            <a:ext cx="756094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7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0E822-173F-4A96-AD53-A78D50518F7F}" type="datetimeFigureOut">
              <a:rPr lang="pt-BR" smtClean="0"/>
              <a:pPr/>
              <a:t>12/04/2017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66426"/>
            <a:ext cx="10261283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7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33366426"/>
            <a:ext cx="756094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7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0047-2EEB-43C8-A6CC-F9854562F5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599874" rtl="0" eaLnBrk="1" latinLnBrk="0" hangingPunct="1">
        <a:spcBef>
          <a:spcPct val="0"/>
        </a:spcBef>
        <a:buNone/>
        <a:defRPr sz="173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953" indent="-1349953" algn="l" defTabSz="3599874" rtl="0" eaLnBrk="1" latinLnBrk="0" hangingPunct="1">
        <a:spcBef>
          <a:spcPct val="20000"/>
        </a:spcBef>
        <a:buFont typeface="Arial" pitchFamily="34" charset="0"/>
        <a:buChar char="•"/>
        <a:defRPr sz="12581" kern="1200">
          <a:solidFill>
            <a:schemeClr val="tx1"/>
          </a:solidFill>
          <a:latin typeface="+mn-lt"/>
          <a:ea typeface="+mn-ea"/>
          <a:cs typeface="+mn-cs"/>
        </a:defRPr>
      </a:lvl1pPr>
      <a:lvl2pPr marL="2924898" indent="-1124961" algn="l" defTabSz="3599874" rtl="0" eaLnBrk="1" latinLnBrk="0" hangingPunct="1">
        <a:spcBef>
          <a:spcPct val="20000"/>
        </a:spcBef>
        <a:buFont typeface="Arial" pitchFamily="34" charset="0"/>
        <a:buChar char="–"/>
        <a:defRPr sz="10998" kern="1200">
          <a:solidFill>
            <a:schemeClr val="tx1"/>
          </a:solidFill>
          <a:latin typeface="+mn-lt"/>
          <a:ea typeface="+mn-ea"/>
          <a:cs typeface="+mn-cs"/>
        </a:defRPr>
      </a:lvl2pPr>
      <a:lvl3pPr marL="4499842" indent="-899968" algn="l" defTabSz="3599874" rtl="0" eaLnBrk="1" latinLnBrk="0" hangingPunct="1">
        <a:spcBef>
          <a:spcPct val="20000"/>
        </a:spcBef>
        <a:buFont typeface="Arial" pitchFamily="34" charset="0"/>
        <a:buChar char="•"/>
        <a:defRPr sz="9415" kern="1200">
          <a:solidFill>
            <a:schemeClr val="tx1"/>
          </a:solidFill>
          <a:latin typeface="+mn-lt"/>
          <a:ea typeface="+mn-ea"/>
          <a:cs typeface="+mn-cs"/>
        </a:defRPr>
      </a:lvl3pPr>
      <a:lvl4pPr marL="6299779" indent="-899968" algn="l" defTabSz="3599874" rtl="0" eaLnBrk="1" latinLnBrk="0" hangingPunct="1">
        <a:spcBef>
          <a:spcPct val="20000"/>
        </a:spcBef>
        <a:buFont typeface="Arial" pitchFamily="34" charset="0"/>
        <a:buChar char="–"/>
        <a:defRPr sz="7915" kern="1200">
          <a:solidFill>
            <a:schemeClr val="tx1"/>
          </a:solidFill>
          <a:latin typeface="+mn-lt"/>
          <a:ea typeface="+mn-ea"/>
          <a:cs typeface="+mn-cs"/>
        </a:defRPr>
      </a:lvl4pPr>
      <a:lvl5pPr marL="8099716" indent="-899968" algn="l" defTabSz="3599874" rtl="0" eaLnBrk="1" latinLnBrk="0" hangingPunct="1">
        <a:spcBef>
          <a:spcPct val="20000"/>
        </a:spcBef>
        <a:buFont typeface="Arial" pitchFamily="34" charset="0"/>
        <a:buChar char="»"/>
        <a:defRPr sz="7915" kern="1200">
          <a:solidFill>
            <a:schemeClr val="tx1"/>
          </a:solidFill>
          <a:latin typeface="+mn-lt"/>
          <a:ea typeface="+mn-ea"/>
          <a:cs typeface="+mn-cs"/>
        </a:defRPr>
      </a:lvl5pPr>
      <a:lvl6pPr marL="9899653" indent="-899968" algn="l" defTabSz="3599874" rtl="0" eaLnBrk="1" latinLnBrk="0" hangingPunct="1">
        <a:spcBef>
          <a:spcPct val="20000"/>
        </a:spcBef>
        <a:buFont typeface="Arial" pitchFamily="34" charset="0"/>
        <a:buChar char="•"/>
        <a:defRPr sz="7915" kern="1200">
          <a:solidFill>
            <a:schemeClr val="tx1"/>
          </a:solidFill>
          <a:latin typeface="+mn-lt"/>
          <a:ea typeface="+mn-ea"/>
          <a:cs typeface="+mn-cs"/>
        </a:defRPr>
      </a:lvl6pPr>
      <a:lvl7pPr marL="11699590" indent="-899968" algn="l" defTabSz="3599874" rtl="0" eaLnBrk="1" latinLnBrk="0" hangingPunct="1">
        <a:spcBef>
          <a:spcPct val="20000"/>
        </a:spcBef>
        <a:buFont typeface="Arial" pitchFamily="34" charset="0"/>
        <a:buChar char="•"/>
        <a:defRPr sz="7915" kern="1200">
          <a:solidFill>
            <a:schemeClr val="tx1"/>
          </a:solidFill>
          <a:latin typeface="+mn-lt"/>
          <a:ea typeface="+mn-ea"/>
          <a:cs typeface="+mn-cs"/>
        </a:defRPr>
      </a:lvl7pPr>
      <a:lvl8pPr marL="13499527" indent="-899968" algn="l" defTabSz="3599874" rtl="0" eaLnBrk="1" latinLnBrk="0" hangingPunct="1">
        <a:spcBef>
          <a:spcPct val="20000"/>
        </a:spcBef>
        <a:buFont typeface="Arial" pitchFamily="34" charset="0"/>
        <a:buChar char="•"/>
        <a:defRPr sz="7915" kern="1200">
          <a:solidFill>
            <a:schemeClr val="tx1"/>
          </a:solidFill>
          <a:latin typeface="+mn-lt"/>
          <a:ea typeface="+mn-ea"/>
          <a:cs typeface="+mn-cs"/>
        </a:defRPr>
      </a:lvl8pPr>
      <a:lvl9pPr marL="15299464" indent="-899968" algn="l" defTabSz="3599874" rtl="0" eaLnBrk="1" latinLnBrk="0" hangingPunct="1">
        <a:spcBef>
          <a:spcPct val="20000"/>
        </a:spcBef>
        <a:buFont typeface="Arial" pitchFamily="34" charset="0"/>
        <a:buChar char="•"/>
        <a:defRPr sz="79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1pPr>
      <a:lvl2pPr marL="1799937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4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3pPr>
      <a:lvl4pPr marL="5399811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4pPr>
      <a:lvl5pPr marL="7199748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5pPr>
      <a:lvl6pPr marL="8999685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6pPr>
      <a:lvl7pPr marL="10799622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7pPr>
      <a:lvl8pPr marL="12599559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8pPr>
      <a:lvl9pPr marL="14399496" algn="l" defTabSz="3599874" rtl="0" eaLnBrk="1" latinLnBrk="0" hangingPunct="1">
        <a:defRPr sz="70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17000" contras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02124" y="250"/>
            <a:ext cx="26999803" cy="3359929"/>
          </a:xfrm>
          <a:prstGeom prst="rect">
            <a:avLst/>
          </a:prstGeom>
          <a:noFill/>
        </p:spPr>
      </p:pic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3602005" y="6899088"/>
            <a:ext cx="7798968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Introdução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3962284" y="6360116"/>
            <a:ext cx="2453675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422296" y="20825398"/>
            <a:ext cx="7476136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Método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2362973" y="6899088"/>
            <a:ext cx="7798968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Resultados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20605637" y="17939871"/>
            <a:ext cx="7476136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Conclusão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0641931" y="27485257"/>
            <a:ext cx="7476136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Referências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20701930" y="32219568"/>
            <a:ext cx="7476136" cy="774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12463" tIns="0" rIns="112463" bIns="0" anchor="ctr" anchorCtr="0"/>
          <a:lstStyle>
            <a:defPPr>
              <a:defRPr kern="1200" smtId="4294967295"/>
            </a:defPPr>
          </a:lstStyle>
          <a:p>
            <a:pPr algn="ctr" defTabSz="3856688">
              <a:defRPr/>
            </a:pPr>
            <a:r>
              <a:rPr lang="en-US" sz="3999" b="1" dirty="0" err="1">
                <a:latin typeface="Arial" pitchFamily="34" charset="0"/>
                <a:cs typeface="Arial" pitchFamily="34" charset="0"/>
              </a:rPr>
              <a:t>Agradecimentos</a:t>
            </a:r>
            <a:endParaRPr lang="en-US" sz="3999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agem 16" descr="logo_UTFPR_co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881862" y="4020165"/>
            <a:ext cx="4522015" cy="1799962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5264395" y="3900168"/>
            <a:ext cx="12257602" cy="777411"/>
          </a:xfrm>
          <a:prstGeom prst="rect">
            <a:avLst/>
          </a:prstGeom>
          <a:noFill/>
        </p:spPr>
        <p:txBody>
          <a:bodyPr wrap="square" lIns="84221" tIns="42110" rIns="84221" bIns="42110" rtlCol="0">
            <a:spAutoFit/>
          </a:bodyPr>
          <a:lstStyle/>
          <a:p>
            <a:pPr algn="ctr"/>
            <a:r>
              <a:rPr lang="en-US" sz="4499" dirty="0">
                <a:latin typeface="Arial" pitchFamily="34" charset="0"/>
                <a:cs typeface="Arial" pitchFamily="34" charset="0"/>
              </a:rPr>
              <a:t>Michel Pires</a:t>
            </a:r>
            <a:r>
              <a:rPr lang="en-US" sz="4499" baseline="30000" dirty="0">
                <a:latin typeface="Arial" pitchFamily="34" charset="0"/>
                <a:cs typeface="Arial" pitchFamily="34" charset="0"/>
              </a:rPr>
              <a:t>1*</a:t>
            </a:r>
            <a:r>
              <a:rPr lang="en-US" sz="4499" dirty="0">
                <a:latin typeface="Arial" pitchFamily="34" charset="0"/>
                <a:cs typeface="Arial" pitchFamily="34" charset="0"/>
              </a:rPr>
              <a:t> (PQ)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422296" y="4829296"/>
            <a:ext cx="16253851" cy="1110836"/>
          </a:xfrm>
          <a:prstGeom prst="rect">
            <a:avLst/>
          </a:prstGeom>
          <a:noFill/>
        </p:spPr>
        <p:txBody>
          <a:bodyPr wrap="square" lIns="84221" tIns="42110" rIns="84221" bIns="42110" rtlCol="0">
            <a:spAutoFit/>
          </a:bodyPr>
          <a:lstStyle/>
          <a:p>
            <a:pPr algn="ctr"/>
            <a:r>
              <a:rPr lang="pt-BR" sz="3333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333" i="1" dirty="0">
                <a:latin typeface="Arial" pitchFamily="34" charset="0"/>
                <a:cs typeface="Arial" pitchFamily="34" charset="0"/>
              </a:rPr>
              <a:t>Departamento de Química – Universidade Tecnológica Federal do Paraná</a:t>
            </a:r>
          </a:p>
          <a:p>
            <a:pPr algn="ctr"/>
            <a:r>
              <a:rPr lang="pt-BR" sz="3333" i="1" dirty="0">
                <a:latin typeface="Arial" pitchFamily="34" charset="0"/>
                <a:cs typeface="Arial" pitchFamily="34" charset="0"/>
              </a:rPr>
              <a:t>Av. Brasil 4232, </a:t>
            </a:r>
            <a:r>
              <a:rPr lang="pt-BR" sz="3333" i="1" dirty="0" err="1">
                <a:latin typeface="Arial" pitchFamily="34" charset="0"/>
                <a:cs typeface="Arial" pitchFamily="34" charset="0"/>
              </a:rPr>
              <a:t>Jd</a:t>
            </a:r>
            <a:r>
              <a:rPr lang="pt-BR" sz="3333" i="1" dirty="0">
                <a:latin typeface="Arial" pitchFamily="34" charset="0"/>
                <a:cs typeface="Arial" pitchFamily="34" charset="0"/>
              </a:rPr>
              <a:t>. Independência, Medianeira-PR </a:t>
            </a:r>
            <a:r>
              <a:rPr lang="pt-BR" sz="3333" dirty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3333">
                <a:latin typeface="Arial" pitchFamily="34" charset="0"/>
                <a:cs typeface="Arial" pitchFamily="34" charset="0"/>
              </a:rPr>
              <a:t>XXXXX@utfpr.edu.br</a:t>
            </a:r>
            <a:endParaRPr lang="en-US" sz="3333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m 20" descr="LOGO2-3SQUI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953635" y="250454"/>
            <a:ext cx="4168159" cy="1549758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21769509" y="1860211"/>
            <a:ext cx="7076168" cy="1118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333" b="1" dirty="0">
                <a:latin typeface="Arial" pitchFamily="34" charset="0"/>
                <a:cs typeface="Arial" pitchFamily="34" charset="0"/>
              </a:rPr>
              <a:t>III Semana Acadêmica de Química</a:t>
            </a:r>
          </a:p>
          <a:p>
            <a:pPr algn="ctr"/>
            <a:r>
              <a:rPr lang="pt-BR" sz="3333" b="1" dirty="0">
                <a:latin typeface="Arial" pitchFamily="34" charset="0"/>
                <a:cs typeface="Arial" pitchFamily="34" charset="0"/>
              </a:rPr>
              <a:t>UTFPR - Medianeira</a:t>
            </a:r>
            <a:endParaRPr lang="pt-BR" sz="3333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510"/>
          <p:cNvSpPr txBox="1">
            <a:spLocks noChangeArrowheads="1"/>
          </p:cNvSpPr>
          <p:nvPr/>
        </p:nvSpPr>
        <p:spPr bwMode="auto">
          <a:xfrm>
            <a:off x="3602004" y="7680087"/>
            <a:ext cx="7799835" cy="1247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 anchorCtr="0">
            <a:noAutofit/>
          </a:bodyPr>
          <a:lstStyle/>
          <a:p>
            <a:pPr defTabSz="3919175">
              <a:lnSpc>
                <a:spcPct val="120000"/>
              </a:lnSpc>
              <a:spcBef>
                <a:spcPct val="50000"/>
              </a:spcBef>
            </a:pPr>
            <a:r>
              <a:rPr lang="en-US" sz="2500" dirty="0" err="1">
                <a:latin typeface="Arial" pitchFamily="34" charset="0"/>
                <a:cs typeface="Arial" pitchFamily="34" charset="0"/>
              </a:rPr>
              <a:t>Inserir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texto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aqui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302298" y="1740214"/>
            <a:ext cx="16158612" cy="1110836"/>
          </a:xfrm>
          <a:prstGeom prst="rect">
            <a:avLst/>
          </a:prstGeom>
          <a:noFill/>
        </p:spPr>
        <p:txBody>
          <a:bodyPr wrap="square" lIns="84221" tIns="42110" rIns="84221" bIns="42110" rtlCol="0">
            <a:spAutoFit/>
          </a:bodyPr>
          <a:lstStyle/>
          <a:p>
            <a:pPr algn="ctr"/>
            <a:r>
              <a:rPr lang="pt-BR" sz="666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TÍTULO</a:t>
            </a:r>
            <a:endParaRPr lang="en-US" sz="666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47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Tema do Office</vt:lpstr>
      <vt:lpstr>Apresentação do PowerPoint</vt:lpstr>
    </vt:vector>
  </TitlesOfParts>
  <Company>UTFPR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elpires</dc:creator>
  <cp:lastModifiedBy>Ana Cristina Trindade Cursino</cp:lastModifiedBy>
  <cp:revision>16</cp:revision>
  <dcterms:created xsi:type="dcterms:W3CDTF">2016-09-01T00:41:02Z</dcterms:created>
  <dcterms:modified xsi:type="dcterms:W3CDTF">2017-04-12T23:36:40Z</dcterms:modified>
</cp:coreProperties>
</file>